
<file path=[Content_Types].xml><?xml version="1.0" encoding="utf-8"?>
<Types xmlns="http://schemas.openxmlformats.org/package/2006/content-types">
  <Default Extension="bin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5" r:id="rId4"/>
    <p:sldMasterId id="2147483717" r:id="rId5"/>
    <p:sldMasterId id="2147483735" r:id="rId6"/>
    <p:sldMasterId id="2147483752" r:id="rId7"/>
  </p:sldMasterIdLst>
  <p:notesMasterIdLst>
    <p:notesMasterId r:id="rId15"/>
  </p:notesMasterIdLst>
  <p:sldIdLst>
    <p:sldId id="256" r:id="rId8"/>
    <p:sldId id="265" r:id="rId9"/>
    <p:sldId id="269" r:id="rId10"/>
    <p:sldId id="273" r:id="rId11"/>
    <p:sldId id="277" r:id="rId12"/>
    <p:sldId id="27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p Rogers" userId="4eafb7b6e79d8f1f" providerId="LiveId" clId="{CB16CBE6-9129-41CF-9B9B-F78281DF9F8D}"/>
    <pc:docChg chg="delSld delMainMaster">
      <pc:chgData name="Chip Rogers" userId="4eafb7b6e79d8f1f" providerId="LiveId" clId="{CB16CBE6-9129-41CF-9B9B-F78281DF9F8D}" dt="2019-04-13T01:21:32.965" v="19" actId="2696"/>
      <pc:docMkLst>
        <pc:docMk/>
      </pc:docMkLst>
      <pc:sldChg chg="del">
        <pc:chgData name="Chip Rogers" userId="4eafb7b6e79d8f1f" providerId="LiveId" clId="{CB16CBE6-9129-41CF-9B9B-F78281DF9F8D}" dt="2019-04-13T01:20:32.622" v="0" actId="2696"/>
        <pc:sldMkLst>
          <pc:docMk/>
          <pc:sldMk cId="3566970698" sldId="257"/>
        </pc:sldMkLst>
      </pc:sldChg>
      <pc:sldChg chg="del">
        <pc:chgData name="Chip Rogers" userId="4eafb7b6e79d8f1f" providerId="LiveId" clId="{CB16CBE6-9129-41CF-9B9B-F78281DF9F8D}" dt="2019-04-13T01:20:38.790" v="2" actId="2696"/>
        <pc:sldMkLst>
          <pc:docMk/>
          <pc:sldMk cId="3043517656" sldId="259"/>
        </pc:sldMkLst>
      </pc:sldChg>
      <pc:sldChg chg="del">
        <pc:chgData name="Chip Rogers" userId="4eafb7b6e79d8f1f" providerId="LiveId" clId="{CB16CBE6-9129-41CF-9B9B-F78281DF9F8D}" dt="2019-04-13T01:20:40.989" v="3" actId="2696"/>
        <pc:sldMkLst>
          <pc:docMk/>
          <pc:sldMk cId="1936410015" sldId="260"/>
        </pc:sldMkLst>
      </pc:sldChg>
      <pc:sldChg chg="del">
        <pc:chgData name="Chip Rogers" userId="4eafb7b6e79d8f1f" providerId="LiveId" clId="{CB16CBE6-9129-41CF-9B9B-F78281DF9F8D}" dt="2019-04-13T01:20:44.551" v="4" actId="2696"/>
        <pc:sldMkLst>
          <pc:docMk/>
          <pc:sldMk cId="571559075" sldId="261"/>
        </pc:sldMkLst>
      </pc:sldChg>
      <pc:sldChg chg="del">
        <pc:chgData name="Chip Rogers" userId="4eafb7b6e79d8f1f" providerId="LiveId" clId="{CB16CBE6-9129-41CF-9B9B-F78281DF9F8D}" dt="2019-04-13T01:20:47.132" v="5" actId="2696"/>
        <pc:sldMkLst>
          <pc:docMk/>
          <pc:sldMk cId="1228810047" sldId="262"/>
        </pc:sldMkLst>
      </pc:sldChg>
      <pc:sldChg chg="del">
        <pc:chgData name="Chip Rogers" userId="4eafb7b6e79d8f1f" providerId="LiveId" clId="{CB16CBE6-9129-41CF-9B9B-F78281DF9F8D}" dt="2019-04-13T01:21:32.927" v="7" actId="2696"/>
        <pc:sldMkLst>
          <pc:docMk/>
          <pc:sldMk cId="741856605" sldId="266"/>
        </pc:sldMkLst>
      </pc:sldChg>
      <pc:sldChg chg="del">
        <pc:chgData name="Chip Rogers" userId="4eafb7b6e79d8f1f" providerId="LiveId" clId="{CB16CBE6-9129-41CF-9B9B-F78281DF9F8D}" dt="2019-04-13T01:20:51.648" v="6" actId="2696"/>
        <pc:sldMkLst>
          <pc:docMk/>
          <pc:sldMk cId="4250161217" sldId="267"/>
        </pc:sldMkLst>
      </pc:sldChg>
      <pc:sldChg chg="del">
        <pc:chgData name="Chip Rogers" userId="4eafb7b6e79d8f1f" providerId="LiveId" clId="{CB16CBE6-9129-41CF-9B9B-F78281DF9F8D}" dt="2019-04-13T01:20:35.350" v="1" actId="2696"/>
        <pc:sldMkLst>
          <pc:docMk/>
          <pc:sldMk cId="1390371305" sldId="275"/>
        </pc:sldMkLst>
      </pc:sldChg>
      <pc:sldMasterChg chg="del delSldLayout">
        <pc:chgData name="Chip Rogers" userId="4eafb7b6e79d8f1f" providerId="LiveId" clId="{CB16CBE6-9129-41CF-9B9B-F78281DF9F8D}" dt="2019-04-13T01:21:32.965" v="19" actId="2696"/>
        <pc:sldMasterMkLst>
          <pc:docMk/>
          <pc:sldMasterMk cId="3746433405" sldId="2147483648"/>
        </pc:sldMasterMkLst>
        <pc:sldLayoutChg chg="del">
          <pc:chgData name="Chip Rogers" userId="4eafb7b6e79d8f1f" providerId="LiveId" clId="{CB16CBE6-9129-41CF-9B9B-F78281DF9F8D}" dt="2019-04-13T01:21:32.927" v="8" actId="2696"/>
          <pc:sldLayoutMkLst>
            <pc:docMk/>
            <pc:sldMasterMk cId="3746433405" sldId="2147483648"/>
            <pc:sldLayoutMk cId="2156883708" sldId="2147483649"/>
          </pc:sldLayoutMkLst>
        </pc:sldLayoutChg>
        <pc:sldLayoutChg chg="del">
          <pc:chgData name="Chip Rogers" userId="4eafb7b6e79d8f1f" providerId="LiveId" clId="{CB16CBE6-9129-41CF-9B9B-F78281DF9F8D}" dt="2019-04-13T01:21:32.956" v="9" actId="2696"/>
          <pc:sldLayoutMkLst>
            <pc:docMk/>
            <pc:sldMasterMk cId="3746433405" sldId="2147483648"/>
            <pc:sldLayoutMk cId="3190255587" sldId="2147483650"/>
          </pc:sldLayoutMkLst>
        </pc:sldLayoutChg>
        <pc:sldLayoutChg chg="del">
          <pc:chgData name="Chip Rogers" userId="4eafb7b6e79d8f1f" providerId="LiveId" clId="{CB16CBE6-9129-41CF-9B9B-F78281DF9F8D}" dt="2019-04-13T01:21:32.957" v="10" actId="2696"/>
          <pc:sldLayoutMkLst>
            <pc:docMk/>
            <pc:sldMasterMk cId="3746433405" sldId="2147483648"/>
            <pc:sldLayoutMk cId="129010857" sldId="2147483651"/>
          </pc:sldLayoutMkLst>
        </pc:sldLayoutChg>
        <pc:sldLayoutChg chg="del">
          <pc:chgData name="Chip Rogers" userId="4eafb7b6e79d8f1f" providerId="LiveId" clId="{CB16CBE6-9129-41CF-9B9B-F78281DF9F8D}" dt="2019-04-13T01:21:32.958" v="11" actId="2696"/>
          <pc:sldLayoutMkLst>
            <pc:docMk/>
            <pc:sldMasterMk cId="3746433405" sldId="2147483648"/>
            <pc:sldLayoutMk cId="2672115937" sldId="2147483652"/>
          </pc:sldLayoutMkLst>
        </pc:sldLayoutChg>
        <pc:sldLayoutChg chg="del">
          <pc:chgData name="Chip Rogers" userId="4eafb7b6e79d8f1f" providerId="LiveId" clId="{CB16CBE6-9129-41CF-9B9B-F78281DF9F8D}" dt="2019-04-13T01:21:32.959" v="12" actId="2696"/>
          <pc:sldLayoutMkLst>
            <pc:docMk/>
            <pc:sldMasterMk cId="3746433405" sldId="2147483648"/>
            <pc:sldLayoutMk cId="2699205218" sldId="2147483653"/>
          </pc:sldLayoutMkLst>
        </pc:sldLayoutChg>
        <pc:sldLayoutChg chg="del">
          <pc:chgData name="Chip Rogers" userId="4eafb7b6e79d8f1f" providerId="LiveId" clId="{CB16CBE6-9129-41CF-9B9B-F78281DF9F8D}" dt="2019-04-13T01:21:32.960" v="13" actId="2696"/>
          <pc:sldLayoutMkLst>
            <pc:docMk/>
            <pc:sldMasterMk cId="3746433405" sldId="2147483648"/>
            <pc:sldLayoutMk cId="2630305163" sldId="2147483654"/>
          </pc:sldLayoutMkLst>
        </pc:sldLayoutChg>
        <pc:sldLayoutChg chg="del">
          <pc:chgData name="Chip Rogers" userId="4eafb7b6e79d8f1f" providerId="LiveId" clId="{CB16CBE6-9129-41CF-9B9B-F78281DF9F8D}" dt="2019-04-13T01:21:32.960" v="14" actId="2696"/>
          <pc:sldLayoutMkLst>
            <pc:docMk/>
            <pc:sldMasterMk cId="3746433405" sldId="2147483648"/>
            <pc:sldLayoutMk cId="3144667546" sldId="2147483655"/>
          </pc:sldLayoutMkLst>
        </pc:sldLayoutChg>
        <pc:sldLayoutChg chg="del">
          <pc:chgData name="Chip Rogers" userId="4eafb7b6e79d8f1f" providerId="LiveId" clId="{CB16CBE6-9129-41CF-9B9B-F78281DF9F8D}" dt="2019-04-13T01:21:32.961" v="15" actId="2696"/>
          <pc:sldLayoutMkLst>
            <pc:docMk/>
            <pc:sldMasterMk cId="3746433405" sldId="2147483648"/>
            <pc:sldLayoutMk cId="1238669505" sldId="2147483656"/>
          </pc:sldLayoutMkLst>
        </pc:sldLayoutChg>
        <pc:sldLayoutChg chg="del">
          <pc:chgData name="Chip Rogers" userId="4eafb7b6e79d8f1f" providerId="LiveId" clId="{CB16CBE6-9129-41CF-9B9B-F78281DF9F8D}" dt="2019-04-13T01:21:32.962" v="16" actId="2696"/>
          <pc:sldLayoutMkLst>
            <pc:docMk/>
            <pc:sldMasterMk cId="3746433405" sldId="2147483648"/>
            <pc:sldLayoutMk cId="4106361055" sldId="2147483657"/>
          </pc:sldLayoutMkLst>
        </pc:sldLayoutChg>
        <pc:sldLayoutChg chg="del">
          <pc:chgData name="Chip Rogers" userId="4eafb7b6e79d8f1f" providerId="LiveId" clId="{CB16CBE6-9129-41CF-9B9B-F78281DF9F8D}" dt="2019-04-13T01:21:32.963" v="17" actId="2696"/>
          <pc:sldLayoutMkLst>
            <pc:docMk/>
            <pc:sldMasterMk cId="3746433405" sldId="2147483648"/>
            <pc:sldLayoutMk cId="3916481782" sldId="2147483658"/>
          </pc:sldLayoutMkLst>
        </pc:sldLayoutChg>
        <pc:sldLayoutChg chg="del">
          <pc:chgData name="Chip Rogers" userId="4eafb7b6e79d8f1f" providerId="LiveId" clId="{CB16CBE6-9129-41CF-9B9B-F78281DF9F8D}" dt="2019-04-13T01:21:32.963" v="18" actId="2696"/>
          <pc:sldLayoutMkLst>
            <pc:docMk/>
            <pc:sldMasterMk cId="3746433405" sldId="2147483648"/>
            <pc:sldLayoutMk cId="389192013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7C6E-C534-4F5C-B34C-9B8EFE63FD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2576-2ED5-4872-AA56-065D5BAA5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4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51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41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53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394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94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4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52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4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01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46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88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19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33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81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1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05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68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2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FAC8-F37A-8540-9BD6-92E65A52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CE144-A926-4445-9FED-9F711B935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798CD-6EF9-EA48-AEED-C2365AAF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4A9A1-B868-614A-90CE-5F47EE01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62CC-17DD-EF48-8EE4-93BF10D9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92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F3FA-6979-4548-9C38-10C5F527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78EE-DA4C-5540-94B2-24F9DFEFA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3D392-24D7-CE4F-896C-D878880D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BEAA5-D0F5-AA47-AEC2-916172AA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F096-ECD9-4840-B98E-EBABA26D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9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3675-7419-E547-BEB0-75CC9651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FC0B3-301C-484E-A36E-A13A02F9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224A-D6D6-FD42-BB0B-B622294F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50BE0-6FC2-4F46-8958-C2341B0A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E1F2-B2F7-CC47-AE7B-AEB15B95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12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8DB-B6CB-8B47-89AD-58169CA5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33AE-8769-6C48-A7D9-783120337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89688-172C-F641-A4F8-687CF9C3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80887-4776-3D45-BFEC-0C3804AD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A63C9-7E2C-114C-91F6-DC777B80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DFDBB-0852-1C43-840B-DFD568FA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1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AD48-DA33-F942-8789-BE64D7DE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14718-9867-7344-9845-51CD89A18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8BC9F-7969-1D48-8995-A0FB0EB5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B9F3E-60F0-684B-BC52-A0A27E075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84A48-7F07-C047-81DA-2C4264C98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144B-F95E-CF48-B004-051B4B5C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2A051-1FFF-9248-BEE7-CE6D86AB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30C15-FABD-8840-8B5D-52BC9225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72D6-1FF1-0743-86AF-8BBE0FB9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66C95-26CD-AB46-BDA9-73E3D33B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703C1-5911-1444-BEFC-29CB7E5B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E05A1-E26D-894E-B9B1-A886FBA9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6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11428-9112-6046-99DA-010F4C69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103E2-431E-1743-8279-A979FB4B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27B97-5112-5642-BEF3-DD4187F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9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4AF1-640C-C348-893B-0E5E82A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CE18-AAB1-C147-9C28-9FEDBE01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B6816-CFA3-1843-914C-EFF67AB7E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301EC-B10C-6E48-8221-F5E5502B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5EAAD-161A-4E48-82E2-29A29796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03F4-9A75-A14B-A8EB-8349FDD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0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5D33-6158-AD42-9A7F-32E73E4A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C5B58-03D7-FD40-837E-ECB94630D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12AA5-ADA2-9A44-ACB5-22E3C41C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BD168-B18C-3047-A450-B8B980CB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1DC58-AF17-1C44-83C7-329E19E9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2EC0-2AA1-614D-A29C-0D046D25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4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7DBE-55AD-3E42-81FF-2353713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12B14-B37D-EB42-B698-CD0659AD1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7D2D-1BF4-BF40-AD50-1E61F087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9684-A059-C24E-AECD-BEA1BB9F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4E33-E626-8B41-A43D-E580D9D5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52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08AB9-3AEF-CE46-804E-22864AC38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4DD1C-AD74-C044-B2C4-023213E36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8898-4CD8-434B-956E-710A50F3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0458-17C3-B64A-92CB-EB805AAC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D161-93F9-DC42-AFB6-385C9C40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33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9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00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8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13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9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3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7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3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3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2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65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25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4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27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93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44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23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2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09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14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0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01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73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0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0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7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73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822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70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79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9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253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55A6-B771-462E-ACAD-956FBEAE5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9C714-C3DB-494F-A470-E14E0F980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8F21-E25A-4617-83E0-ADE1806C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E246-8644-4DF6-AEE7-32B9138C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2687-3438-4D40-A372-AB8CC77C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74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187A-3713-432D-9B13-DBD3141E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1345-2814-4FDB-A22F-1CA224BB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CFAB-4C9A-4B84-A1D0-6A06AFDF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220AA-24DB-47D1-B6DC-B9295812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B58D3-4177-43F3-971C-BD6677F5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A64F-8D0D-4BA7-8F09-832BA7CD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1836-3F38-4E07-969E-D4433436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18A4-3C9B-4559-9CE7-A41D1ED0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2C63A-46B8-4A4E-A9B7-142E83BF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E86A-2C7F-4B0B-8B12-B13B90D7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5D04-DC0A-4950-A52F-E15DF66D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1358-9E28-429C-8F7C-7C9E10BD2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95998-6790-43B8-823B-B2D7BE0F2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BCD9C-3B83-4813-A149-48CF43BD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2DBEB-5CF3-43BF-8D16-AFE65056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809D7-6573-45DF-8267-3C5255BF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6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1E09-4686-4C78-B1CD-420E679E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E8172-6264-4287-8E42-B1749F2E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4741D-5662-4A66-84C7-2120090A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68AF9-7E70-488C-8EB0-9A3C010C6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8A46C-F183-4F08-987F-4F5AACCED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962D-FDFF-4BB9-8314-0D26AC2D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FF20C-3199-42DB-9828-62153EFD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698EB-A3E4-4F6A-BCCE-A49D1849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4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C548-6768-440B-AA8A-94C71968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13AE8-52C4-433D-B793-23E5896A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C9DB6-4DE6-4B05-BB40-92E43A6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346DA-D5B1-4406-993A-444EBC96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89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23DA-6271-4A4A-AC0D-70F8CC22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F64C7-F5EA-40DB-96A8-8C8855AE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A9FD-E1C2-4814-A228-1267E9F3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1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E2A8-36F2-4D8E-A0E9-9ADF99BE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AFAB-0F0F-4831-A675-4D228E8B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3D87-BB93-469E-9546-0B929F6E3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6611D-A575-4EB5-B500-418DED2D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DA241-E5BC-4274-B6BB-B7C675CE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5CD9-414C-447F-8A45-3F4D7173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9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67CC-E766-478D-806C-23D33C9B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BC5A4-FEAA-4824-B772-33D43F747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7EBE1-5413-411F-A830-53FE29F57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2D6E-AA79-49CE-A324-C8D76B71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EFF2C-3566-487D-B893-845B6FBE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27067-83D1-4241-B88C-43588F2F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9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16AD-9D2F-4C36-B3EA-D8F770AD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AEDE9-17C0-490C-8207-09E0C0E72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C01F-CB9E-4B8E-B00F-24EDC0F8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E1B5-1A89-4895-B77E-FF926265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713DF-2BD0-4A87-9EB2-F10AB83B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03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C2FE9-A93B-49E9-BC19-5D1FBC88F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785C7-9030-46AF-9ECC-A5A0C277F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328D-1F59-4F9E-9901-C0D1B9AB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E2C6D-5656-4287-945C-473FBF35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CF6F-047F-4D9B-B0DD-22836690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3B44D9-120E-4D9B-AD1C-EB035CEB43D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9CD8FC-257C-4CE9-83DC-8961A1BF5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E3E943-E339-4645-BCBC-5DD14E7ACF4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8EBE9-5E6D-4479-BF9F-0F3A0631877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9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56B62-ABCC-4943-A360-81D3D5E0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758B4-D60C-AB4E-A165-D4E4B33FF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8F2BD-317D-3A4C-AE83-AB4F5E490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0C6F-4011-5141-937E-0A8F3C1577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52D0E-B9CA-474C-BDAA-91073F7F6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F8E51-A949-304F-AFD1-7ED27639D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BF4C-9185-6042-B81E-2FB915E1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0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96D09-9002-4765-96C9-8967FD98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88B12-FCF8-47CA-9D33-6F46A4C1E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DD2BE-FE37-488C-8EC8-27BCEE05D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86AD-F83C-4D4B-A8D3-19077FB41CB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FA27-10C5-4DC3-85FB-D817A2C19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4977-D58B-4DB9-B44C-9F26AC649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6509-AEDE-4A73-AF83-5439EC5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E58C0181-719D-4ED5-B20D-E12BADB2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r="1135" b="2"/>
          <a:stretch/>
        </p:blipFill>
        <p:spPr>
          <a:xfrm>
            <a:off x="21" y="0"/>
            <a:ext cx="66692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1D743-2D60-42B5-89A9-728A10A7B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5301721" cy="3637373"/>
          </a:xfrm>
          <a:noFill/>
        </p:spPr>
        <p:txBody>
          <a:bodyPr>
            <a:normAutofit fontScale="90000"/>
          </a:bodyPr>
          <a:lstStyle/>
          <a:p>
            <a:r>
              <a:rPr lang="en-US" sz="4200" b="1" dirty="0"/>
              <a:t>Violated and Rebellious: </a:t>
            </a:r>
            <a:br>
              <a:rPr lang="en-US" sz="4200" b="1" dirty="0"/>
            </a:br>
            <a:r>
              <a:rPr lang="en-US" sz="4200" b="1" dirty="0"/>
              <a:t>Women and Nature in John Milton’s </a:t>
            </a:r>
            <a:br>
              <a:rPr lang="en-US" sz="4200" b="1" dirty="0"/>
            </a:br>
            <a:r>
              <a:rPr lang="en-US" sz="4200" b="1" i="1" dirty="0"/>
              <a:t>Paradise Lost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43A3B-C272-4CED-8C82-BD005610C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503" y="4415881"/>
            <a:ext cx="4806184" cy="1802038"/>
          </a:xfrm>
          <a:noFill/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Katelyn Gill</a:t>
            </a:r>
          </a:p>
        </p:txBody>
      </p:sp>
    </p:spTree>
    <p:extLst>
      <p:ext uri="{BB962C8B-B14F-4D97-AF65-F5344CB8AC3E}">
        <p14:creationId xmlns:p14="http://schemas.microsoft.com/office/powerpoint/2010/main" val="19279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5EF73-18C3-084E-8DA1-237F5072B7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252"/>
          </a:xfr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B11556-75EE-DA4F-9BE7-2C0300519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7917" y="2815388"/>
            <a:ext cx="6890084" cy="1454819"/>
          </a:xfrm>
          <a:effectLst>
            <a:glow rad="127000">
              <a:schemeClr val="bg1"/>
            </a:glow>
            <a:softEdge rad="0"/>
          </a:effectLst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Didot" panose="02000503000000020003" pitchFamily="2" charset="-79"/>
              </a:rPr>
              <a:t>The Loneliest Road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ABD1DCB-3F27-DD4A-AC46-DAB1CFA97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7763" y="4170195"/>
            <a:ext cx="5710237" cy="1747837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Didot" panose="02000503000000020003" pitchFamily="2" charset="-79"/>
              </a:rPr>
              <a:t>Monomythic Narrative in Robert Browning’s “Childe Roland to the Dark Tower Came” and Cormac McCarthy’s </a:t>
            </a:r>
            <a:r>
              <a:rPr lang="en-US" b="1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Didot" panose="02000503000000020003" pitchFamily="2" charset="-79"/>
              </a:rPr>
              <a:t>The Road</a:t>
            </a:r>
          </a:p>
        </p:txBody>
      </p:sp>
    </p:spTree>
    <p:extLst>
      <p:ext uri="{BB962C8B-B14F-4D97-AF65-F5344CB8AC3E}">
        <p14:creationId xmlns:p14="http://schemas.microsoft.com/office/powerpoint/2010/main" val="38526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2B7A-E997-48B0-BBD6-691B16055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1100" dirty="0"/>
              <a:t>Traumatic Memories of Sexual Assault in </a:t>
            </a:r>
            <a:r>
              <a:rPr lang="en-US" i="1" kern="1100" dirty="0"/>
              <a:t>The Perks of Being a Wallflower </a:t>
            </a:r>
            <a:r>
              <a:rPr lang="en-US" kern="1100" dirty="0"/>
              <a:t>and </a:t>
            </a:r>
            <a:r>
              <a:rPr lang="en-US" i="1" kern="1100" dirty="0"/>
              <a:t>The Bluest Eye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BB92-CB74-4DA9-BB43-7E098F6FA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Jessica S. Landers</a:t>
            </a:r>
          </a:p>
        </p:txBody>
      </p:sp>
    </p:spTree>
    <p:extLst>
      <p:ext uri="{BB962C8B-B14F-4D97-AF65-F5344CB8AC3E}">
        <p14:creationId xmlns:p14="http://schemas.microsoft.com/office/powerpoint/2010/main" val="12442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8663-80D2-40B0-9FAF-801C00308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0352" y="510414"/>
            <a:ext cx="5658678" cy="408167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502040204020203" pitchFamily="34" charset="-34"/>
                <a:cs typeface="IrisUPC" panose="020B0502040204020203" pitchFamily="34" charset="-34"/>
              </a:rPr>
              <a:t>Dominican Despair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502040204020203" pitchFamily="34" charset="-34"/>
                <a:cs typeface="IrisUPC" panose="020B0502040204020203" pitchFamily="34" charset="-34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502040204020203" pitchFamily="34" charset="-34"/>
                <a:cs typeface="IrisUPC" panose="020B0502040204020203" pitchFamily="34" charset="-34"/>
              </a:rPr>
              <a:t>and Hope in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502040204020203" pitchFamily="18" charset="0"/>
                <a:cs typeface="Aparajita" panose="020B0502040204020203" pitchFamily="18" charset="0"/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502040204020203" pitchFamily="18" charset="0"/>
                <a:cs typeface="Aparajita" panose="020B0502040204020203" pitchFamily="18" charset="0"/>
              </a:rPr>
            </a:b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The Brief Wondrous 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Life of Oscar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Wao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08B99-1A0C-4B1D-952F-B1CF5C24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5064" y="5429796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 Black" panose="020B0A04020102020204" pitchFamily="34" charset="0"/>
              </a:rPr>
              <a:t>By Charles X. Rodriguez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973EB-26CB-413F-99CA-27BCFD1CB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81"/>
          <a:stretch/>
        </p:blipFill>
        <p:spPr>
          <a:xfrm>
            <a:off x="711200" y="1510018"/>
            <a:ext cx="3299791" cy="429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D15C8-DA8D-468C-AEB7-CACFF905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4" t="10407" r="16760" b="10360"/>
          <a:stretch/>
        </p:blipFill>
        <p:spPr>
          <a:xfrm>
            <a:off x="4239489" y="1510018"/>
            <a:ext cx="2632365" cy="42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AB27-BFC4-4132-B96D-14872DE5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434009"/>
            <a:ext cx="10747513" cy="9683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The Bed Trick’s Problematic Role in Shakespeare’s</a:t>
            </a:r>
            <a:br>
              <a:rPr lang="en-US" sz="3600" b="1" dirty="0">
                <a:latin typeface="AR JULIAN" panose="02000000000000000000" pitchFamily="2" charset="0"/>
              </a:rPr>
            </a:br>
            <a:r>
              <a:rPr lang="en-US" sz="3600" b="1" dirty="0">
                <a:latin typeface="AR JULIAN" panose="02000000000000000000" pitchFamily="2" charset="0"/>
              </a:rPr>
              <a:t> </a:t>
            </a:r>
            <a:r>
              <a:rPr lang="en-US" sz="3600" b="1" i="1" dirty="0">
                <a:latin typeface="AR JULIAN" panose="02000000000000000000" pitchFamily="2" charset="0"/>
              </a:rPr>
              <a:t>All’s Well That Ends Well </a:t>
            </a:r>
            <a:r>
              <a:rPr lang="en-US" sz="3600" b="1" dirty="0">
                <a:latin typeface="AR JULIAN" panose="02000000000000000000" pitchFamily="2" charset="0"/>
              </a:rPr>
              <a:t>and</a:t>
            </a:r>
            <a:r>
              <a:rPr lang="en-US" sz="3600" b="1" i="1" dirty="0">
                <a:latin typeface="AR JULIAN" panose="02000000000000000000" pitchFamily="2" charset="0"/>
              </a:rPr>
              <a:t> Measure for Measure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E6262-EB31-41F1-B289-FE4796D8E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63478"/>
            <a:ext cx="9144000" cy="460513"/>
          </a:xfrm>
        </p:spPr>
        <p:txBody>
          <a:bodyPr>
            <a:noAutofit/>
          </a:bodyPr>
          <a:lstStyle/>
          <a:p>
            <a:r>
              <a:rPr lang="en-US" sz="3600" b="1" dirty="0"/>
              <a:t>By Maritza Gonzalez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7FFC5-F342-48B2-BB2C-C89936FF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6" y="1529127"/>
            <a:ext cx="7747477" cy="43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95600"/>
            <a:ext cx="6400800" cy="1752600"/>
          </a:xfrm>
        </p:spPr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Skylar</a:t>
            </a:r>
            <a:r>
              <a:rPr lang="en-US" dirty="0"/>
              <a:t> </a:t>
            </a:r>
            <a:r>
              <a:rPr lang="en-US" dirty="0" err="1"/>
              <a:t>Harsson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7772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Donald Barthelme, Margaret Atwood, and Julio Cortázar: The Short Story Genre’s Facilitation of Postmodernism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203358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2" y="2971800"/>
            <a:ext cx="300513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1" y="3657600"/>
            <a:ext cx="29432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7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5C149-52C8-4918-9ED9-ABE8F23C3F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4C884-BB12-4BB5-8FE6-DD2A2F1A0E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4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AEC2C-60F0-42F3-B01C-DE5AF49E79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862" y="164592"/>
            <a:ext cx="7205472" cy="6528816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one of the more common paintings of anne bradstre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" b="1"/>
          <a:stretch/>
        </p:blipFill>
        <p:spPr>
          <a:xfrm>
            <a:off x="306954" y="320040"/>
            <a:ext cx="4040388" cy="6217920"/>
          </a:xfrm>
          <a:prstGeom prst="rect">
            <a:avLst/>
          </a:prstGeom>
          <a:ln w="76200" cap="sq">
            <a:solidFill>
              <a:srgbClr val="FFFFFF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4375" y="468791"/>
            <a:ext cx="6271075" cy="1752139"/>
          </a:xfrm>
        </p:spPr>
        <p:txBody>
          <a:bodyPr anchor="b">
            <a:normAutofit/>
          </a:bodyPr>
          <a:lstStyle/>
          <a:p>
            <a:r>
              <a:rPr lang="en-US" dirty="0"/>
              <a:t>The Enigma of </a:t>
            </a:r>
            <a:br>
              <a:rPr lang="en-US" dirty="0"/>
            </a:br>
            <a:r>
              <a:rPr lang="en-US" dirty="0"/>
              <a:t>Anne Bradstreet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280630" y="2255494"/>
            <a:ext cx="6271075" cy="811302"/>
          </a:xfrm>
        </p:spPr>
        <p:txBody>
          <a:bodyPr anchor="t">
            <a:normAutofit/>
          </a:bodyPr>
          <a:lstStyle/>
          <a:p>
            <a:r>
              <a:rPr lang="en-US" sz="3200" dirty="0"/>
              <a:t>By Emily Bush</a:t>
            </a:r>
            <a:endParaRPr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80630" y="5969000"/>
            <a:ext cx="3749040" cy="27940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Image: The original uploader was Mcjsfreak07 at English Wikisource / Public 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A202-0917-486A-AE34-D91BF2BFAB70}"/>
              </a:ext>
            </a:extLst>
          </p:cNvPr>
          <p:cNvSpPr txBox="1"/>
          <p:nvPr/>
        </p:nvSpPr>
        <p:spPr>
          <a:xfrm>
            <a:off x="5280630" y="3132903"/>
            <a:ext cx="627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“Let such as say our sex is void of reason,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Know it is slander now but once was treason.”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―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Anne Bradstreet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9006D-7478-4C17-B6A0-962B9BBAD402}"/>
              </a:ext>
            </a:extLst>
          </p:cNvPr>
          <p:cNvSpPr txBox="1"/>
          <p:nvPr/>
        </p:nvSpPr>
        <p:spPr>
          <a:xfrm>
            <a:off x="7565581" y="4517898"/>
            <a:ext cx="399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“If ever two were one, then surely we. If ever man were loved by wife, then thee.”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―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Anne Bradstreet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4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142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Aldhabi</vt:lpstr>
      <vt:lpstr>Aparajita</vt:lpstr>
      <vt:lpstr>AR JULIAN</vt:lpstr>
      <vt:lpstr>Arial</vt:lpstr>
      <vt:lpstr>Arial Black</vt:lpstr>
      <vt:lpstr>Baskerville</vt:lpstr>
      <vt:lpstr>Calibri</vt:lpstr>
      <vt:lpstr>Calibri Light</vt:lpstr>
      <vt:lpstr>Century Gothic</vt:lpstr>
      <vt:lpstr>Garamond</vt:lpstr>
      <vt:lpstr>Georgia</vt:lpstr>
      <vt:lpstr>IrisUPC</vt:lpstr>
      <vt:lpstr>Trebuchet MS</vt:lpstr>
      <vt:lpstr>Wingdings</vt:lpstr>
      <vt:lpstr>Wingdings 2</vt:lpstr>
      <vt:lpstr>Wingdings 3</vt:lpstr>
      <vt:lpstr>Mesh</vt:lpstr>
      <vt:lpstr>Civic</vt:lpstr>
      <vt:lpstr>Quotable</vt:lpstr>
      <vt:lpstr>1_Office Theme</vt:lpstr>
      <vt:lpstr>Organic</vt:lpstr>
      <vt:lpstr>Facet</vt:lpstr>
      <vt:lpstr>2_Office Theme</vt:lpstr>
      <vt:lpstr>Violated and Rebellious:  Women and Nature in John Milton’s  Paradise Lost</vt:lpstr>
      <vt:lpstr>The Loneliest Road</vt:lpstr>
      <vt:lpstr>Traumatic Memories of Sexual Assault in The Perks of Being a Wallflower and The Bluest Eye</vt:lpstr>
      <vt:lpstr>Dominican Despair  and Hope in  The Brief Wondrous  Life of Oscar Wao</vt:lpstr>
      <vt:lpstr>The Bed Trick’s Problematic Role in Shakespeare’s  All’s Well That Ends Well and Measure for Measure</vt:lpstr>
      <vt:lpstr>Donald Barthelme, Margaret Atwood, and Julio Cortázar: The Short Story Genre’s Facilitation of Postmodernism</vt:lpstr>
      <vt:lpstr>The Enigma of  Anne Bradstreet</vt:lpstr>
    </vt:vector>
  </TitlesOfParts>
  <Company>Middle Georgia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Flawed and Formidable: Galadriel and Tolkien’s Inadvertent Feminism Rachel Maddox</dc:title>
  <dc:creator>MGAGuest</dc:creator>
  <cp:lastModifiedBy>Chip Rogers</cp:lastModifiedBy>
  <cp:revision>26</cp:revision>
  <dcterms:created xsi:type="dcterms:W3CDTF">2017-04-24T14:32:46Z</dcterms:created>
  <dcterms:modified xsi:type="dcterms:W3CDTF">2019-04-13T01:21:39Z</dcterms:modified>
</cp:coreProperties>
</file>