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70C09-157B-4F4B-AD4A-54A95D029FC9}" v="10" dt="2019-01-21T20:42:04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p Rogers" userId="4eafb7b6e79d8f1f" providerId="LiveId" clId="{A8370C09-157B-4F4B-AD4A-54A95D029FC9}"/>
    <pc:docChg chg="custSel addSld modSld">
      <pc:chgData name="Chip Rogers" userId="4eafb7b6e79d8f1f" providerId="LiveId" clId="{A8370C09-157B-4F4B-AD4A-54A95D029FC9}" dt="2019-01-21T20:42:04.598" v="2113"/>
      <pc:docMkLst>
        <pc:docMk/>
      </pc:docMkLst>
      <pc:sldChg chg="modSp">
        <pc:chgData name="Chip Rogers" userId="4eafb7b6e79d8f1f" providerId="LiveId" clId="{A8370C09-157B-4F4B-AD4A-54A95D029FC9}" dt="2019-01-21T20:20:29.068" v="1336" actId="2711"/>
        <pc:sldMkLst>
          <pc:docMk/>
          <pc:sldMk cId="2341009058" sldId="256"/>
        </pc:sldMkLst>
        <pc:spChg chg="mod">
          <ac:chgData name="Chip Rogers" userId="4eafb7b6e79d8f1f" providerId="LiveId" clId="{A8370C09-157B-4F4B-AD4A-54A95D029FC9}" dt="2019-01-21T20:20:23.246" v="1335" actId="2711"/>
          <ac:spMkLst>
            <pc:docMk/>
            <pc:sldMk cId="2341009058" sldId="256"/>
            <ac:spMk id="2" creationId="{40EFBE44-AC96-4584-B0C4-4E0A9F7AB832}"/>
          </ac:spMkLst>
        </pc:spChg>
        <pc:spChg chg="mod">
          <ac:chgData name="Chip Rogers" userId="4eafb7b6e79d8f1f" providerId="LiveId" clId="{A8370C09-157B-4F4B-AD4A-54A95D029FC9}" dt="2019-01-21T20:20:29.068" v="1336" actId="2711"/>
          <ac:spMkLst>
            <pc:docMk/>
            <pc:sldMk cId="2341009058" sldId="256"/>
            <ac:spMk id="3" creationId="{69F4BBBF-447C-4BC8-9A47-FE1B4B03D5CB}"/>
          </ac:spMkLst>
        </pc:spChg>
      </pc:sldChg>
      <pc:sldChg chg="modSp add modAnim">
        <pc:chgData name="Chip Rogers" userId="4eafb7b6e79d8f1f" providerId="LiveId" clId="{A8370C09-157B-4F4B-AD4A-54A95D029FC9}" dt="2019-01-21T20:41:31.366" v="2110"/>
        <pc:sldMkLst>
          <pc:docMk/>
          <pc:sldMk cId="505386299" sldId="257"/>
        </pc:sldMkLst>
        <pc:spChg chg="mod">
          <ac:chgData name="Chip Rogers" userId="4eafb7b6e79d8f1f" providerId="LiveId" clId="{A8370C09-157B-4F4B-AD4A-54A95D029FC9}" dt="2019-01-21T20:21:10.779" v="1338" actId="2711"/>
          <ac:spMkLst>
            <pc:docMk/>
            <pc:sldMk cId="505386299" sldId="257"/>
            <ac:spMk id="2" creationId="{B1129ACB-F832-4209-8123-9084E3CB2845}"/>
          </ac:spMkLst>
        </pc:spChg>
        <pc:spChg chg="mod">
          <ac:chgData name="Chip Rogers" userId="4eafb7b6e79d8f1f" providerId="LiveId" clId="{A8370C09-157B-4F4B-AD4A-54A95D029FC9}" dt="2019-01-21T20:26:56.728" v="1619" actId="20577"/>
          <ac:spMkLst>
            <pc:docMk/>
            <pc:sldMk cId="505386299" sldId="257"/>
            <ac:spMk id="3" creationId="{BD330317-CCBF-4A54-93C6-A66BEC734364}"/>
          </ac:spMkLst>
        </pc:spChg>
      </pc:sldChg>
      <pc:sldChg chg="modSp add modAnim">
        <pc:chgData name="Chip Rogers" userId="4eafb7b6e79d8f1f" providerId="LiveId" clId="{A8370C09-157B-4F4B-AD4A-54A95D029FC9}" dt="2019-01-21T20:41:42.347" v="2111"/>
        <pc:sldMkLst>
          <pc:docMk/>
          <pc:sldMk cId="3162944619" sldId="258"/>
        </pc:sldMkLst>
        <pc:spChg chg="mod">
          <ac:chgData name="Chip Rogers" userId="4eafb7b6e79d8f1f" providerId="LiveId" clId="{A8370C09-157B-4F4B-AD4A-54A95D029FC9}" dt="2019-01-21T20:27:43.499" v="1654" actId="20577"/>
          <ac:spMkLst>
            <pc:docMk/>
            <pc:sldMk cId="3162944619" sldId="258"/>
            <ac:spMk id="2" creationId="{D73F0A55-917C-4077-A10D-6570C26CD4F8}"/>
          </ac:spMkLst>
        </pc:spChg>
        <pc:spChg chg="mod">
          <ac:chgData name="Chip Rogers" userId="4eafb7b6e79d8f1f" providerId="LiveId" clId="{A8370C09-157B-4F4B-AD4A-54A95D029FC9}" dt="2019-01-21T20:39:32.229" v="2087" actId="2711"/>
          <ac:spMkLst>
            <pc:docMk/>
            <pc:sldMk cId="3162944619" sldId="258"/>
            <ac:spMk id="3" creationId="{7A5FB30B-85CC-4BBD-B8B6-315CFE9ED017}"/>
          </ac:spMkLst>
        </pc:spChg>
      </pc:sldChg>
      <pc:sldChg chg="modSp add modAnim">
        <pc:chgData name="Chip Rogers" userId="4eafb7b6e79d8f1f" providerId="LiveId" clId="{A8370C09-157B-4F4B-AD4A-54A95D029FC9}" dt="2019-01-21T20:41:52.508" v="2112"/>
        <pc:sldMkLst>
          <pc:docMk/>
          <pc:sldMk cId="2114487478" sldId="259"/>
        </pc:sldMkLst>
        <pc:spChg chg="mod">
          <ac:chgData name="Chip Rogers" userId="4eafb7b6e79d8f1f" providerId="LiveId" clId="{A8370C09-157B-4F4B-AD4A-54A95D029FC9}" dt="2019-01-21T20:27:15.658" v="1621" actId="108"/>
          <ac:spMkLst>
            <pc:docMk/>
            <pc:sldMk cId="2114487478" sldId="259"/>
            <ac:spMk id="2" creationId="{2D4424F3-7239-4F67-9FDC-D76C935322A1}"/>
          </ac:spMkLst>
        </pc:spChg>
        <pc:spChg chg="mod">
          <ac:chgData name="Chip Rogers" userId="4eafb7b6e79d8f1f" providerId="LiveId" clId="{A8370C09-157B-4F4B-AD4A-54A95D029FC9}" dt="2019-01-21T20:39:42.481" v="2088" actId="2711"/>
          <ac:spMkLst>
            <pc:docMk/>
            <pc:sldMk cId="2114487478" sldId="259"/>
            <ac:spMk id="3" creationId="{88448950-729F-4A93-B35F-7C492CE22C96}"/>
          </ac:spMkLst>
        </pc:spChg>
      </pc:sldChg>
      <pc:sldChg chg="modSp add modAnim">
        <pc:chgData name="Chip Rogers" userId="4eafb7b6e79d8f1f" providerId="LiveId" clId="{A8370C09-157B-4F4B-AD4A-54A95D029FC9}" dt="2019-01-21T20:42:04.598" v="2113"/>
        <pc:sldMkLst>
          <pc:docMk/>
          <pc:sldMk cId="3590102632" sldId="260"/>
        </pc:sldMkLst>
        <pc:spChg chg="mod">
          <ac:chgData name="Chip Rogers" userId="4eafb7b6e79d8f1f" providerId="LiveId" clId="{A8370C09-157B-4F4B-AD4A-54A95D029FC9}" dt="2019-01-21T20:27:19.761" v="1622" actId="108"/>
          <ac:spMkLst>
            <pc:docMk/>
            <pc:sldMk cId="3590102632" sldId="260"/>
            <ac:spMk id="2" creationId="{4A18B861-E3C5-491F-B9B3-C1D49E949A18}"/>
          </ac:spMkLst>
        </pc:spChg>
        <pc:spChg chg="mod">
          <ac:chgData name="Chip Rogers" userId="4eafb7b6e79d8f1f" providerId="LiveId" clId="{A8370C09-157B-4F4B-AD4A-54A95D029FC9}" dt="2019-01-21T20:40:05.279" v="2109" actId="20577"/>
          <ac:spMkLst>
            <pc:docMk/>
            <pc:sldMk cId="3590102632" sldId="260"/>
            <ac:spMk id="3" creationId="{53A6C8C1-3631-4D0A-82B0-C08255A022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5767-39EF-4617-976B-CD1C73588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D924B-D09E-4A61-B3BE-2102A47D2C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BDDC-1978-4039-B5D0-675E79B22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69A6E-6450-468B-9694-3730EC78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9195C-A08B-4CD9-83E0-9BCD9D9F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6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E8E9-DFAF-4E7F-AD07-29C1587C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5AEE3-DBCA-4621-9BEC-E0AB9D4BE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DD301-1533-4A43-9905-2E88C3E4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14F6E-7FA3-4B4C-8DDF-7B7E9DAC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F49A6-43C5-4292-97F8-260FE1FC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6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DA05E-8AE2-4C28-BE50-53D79D5B4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F04F1-15B7-44C6-98EF-C91A099CE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7DF9-B440-4FE5-B4A8-7FA3A6119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F2D7C-1B31-4DA4-A5D2-19FE9FEC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D62D-00FD-4FFF-9612-7E4012E4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2C8A-16E2-4E78-B3AE-830C08F8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C999-A59A-461A-A164-EC786D3EB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5768E-6728-425E-8E12-74D1031A5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902EF-98C0-4952-9141-03FB3500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9A7E9-F3C9-4FFD-9BD6-86DDE2F9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1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5FA2E-2769-44E9-B19F-AF09EA769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F25B9-4D8B-4CBF-A58C-C8BC9B4E5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1EF12-D938-40E6-BBF0-0A58CDC7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CDFA1-720F-4F49-BC48-1EB6422C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0341-B105-447D-B96A-4C0B7D49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0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22E1-A021-4F1A-90C9-E7BCB0EE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525C7-710C-4CFF-8937-55D06F076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92CB0-FD81-43B3-9394-87393B284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66560-BF29-4230-8EBF-12D58E70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39C12-15D3-4678-8702-7C61B799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819AC-0ACE-4079-99B6-6B2AB291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3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2B603-45C2-481A-A98C-6645CF55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C009F-16A8-40D1-9A4F-FB7A74D74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20F9C-C916-468E-B654-31412548A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416453-A752-4EA2-8280-274BF8A57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E4A8E6-26BA-4B4C-9A08-83961261B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05CC8-D589-4EC9-A79C-41F03EFB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3EA9E-6987-4A4E-B1C5-EB19C473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D28A22-883C-410F-8A62-49139518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1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DE42F-1BF0-4938-83D1-CEB6F5DD3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72D02-7C65-4431-82F1-8BD7C75C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34C5B-EE4A-48A1-807D-F447BDC2F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073F7-BF5D-4E8C-9137-D1330373A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8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09079-9E9D-4B51-BF42-10F8313E3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28709-D39A-43AC-B0C1-E7A215F9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2AA6D-C186-4FD3-8030-510F4AA0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7419-BE6E-435E-AC82-7B96DFA8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9CC76-8B5C-4199-A93A-2EA2D207D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2C1FB-63CF-49F7-8DB0-1F8E08226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8AF3C-AE87-43D6-8B23-73B8C7F7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875EF-A0C6-4D3C-A424-F5BE9D5DD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5D6F1-0AC7-45A5-82A1-15159CAC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5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A4A2-CEE4-428F-B551-D3746C934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B426A3-2953-4B52-9051-54F092EEF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7A0077-FFE6-441D-9A56-ABA27227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5BC6D-7597-4DD8-BBDB-83DF040A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2118B-EE40-4922-93AB-B3A074DD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2788C-CD3C-4D8E-9EC1-C72623D3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7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17BF51-F486-4E44-B505-DA7A3713F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F6D80-EBAC-482B-B543-25BDCB920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30D0B-A528-4A46-8F26-73E0E0689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AD41-AC8D-4F07-8D5E-DCB8341692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F43A-90F3-4930-B54A-927B4E68E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97253-EC27-4F2C-90AB-272FC5C13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115D-E788-45DA-ADBA-7093B0523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4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BE44-AC96-4584-B0C4-4E0A9F7AB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Beowulf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F4BBBF-447C-4BC8-9A47-FE1B4B03D5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few themes in wrapping up</a:t>
            </a:r>
          </a:p>
        </p:txBody>
      </p:sp>
    </p:spTree>
    <p:extLst>
      <p:ext uri="{BB962C8B-B14F-4D97-AF65-F5344CB8AC3E}">
        <p14:creationId xmlns:p14="http://schemas.microsoft.com/office/powerpoint/2010/main" val="234100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9ACB-F832-4209-8123-9084E3CB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pagan heroic code: its core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30317-CCBF-4A54-93C6-A66BEC734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Warriors loyal to lord, brave, strong, honorable, generous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Vengeance when called for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1384-89 – pagan immortality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Death before dishonor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2648-2656 – Wiglaf rallies the troops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2890-91 – “Death before dishonor”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lord (not the Lord) provides (Beowulf in life and death, e.g.)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0A55-917C-4077-A10D-6570C26CD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Christian and the pagan.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FB30B-85CC-4BBD-B8B6-315CFE9ED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Clearly Christian narrator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2855-59 – God rules always 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2324-31 – God punishes Beowulf (think OT)?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Clearly pagan characters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2524-227 – Fate rules always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2466-67 – Aching need for “law of vengeance” 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And yet some seemingly also Christian characters. . . .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1661-64 – “God helped me”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2795-98 – “Thanks be to God”</a:t>
            </a:r>
          </a:p>
        </p:txBody>
      </p:sp>
    </p:spTree>
    <p:extLst>
      <p:ext uri="{BB962C8B-B14F-4D97-AF65-F5344CB8AC3E}">
        <p14:creationId xmlns:p14="http://schemas.microsoft.com/office/powerpoint/2010/main" val="316294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424F3-7239-4F67-9FDC-D76C93532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It’s all about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48950-729F-4A93-B35F-7C492CE22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Elegiac homage to a glorious past</a:t>
            </a:r>
          </a:p>
          <a:p>
            <a:pPr marL="0" indent="0">
              <a:buNone/>
            </a:pP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Not a “British” narrative, but a Scandinavian one. . . .</a:t>
            </a:r>
          </a:p>
          <a:p>
            <a:pPr marL="0" indent="0">
              <a:buNone/>
            </a:pP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“men were men, and life was hard?”</a:t>
            </a:r>
          </a:p>
        </p:txBody>
      </p:sp>
    </p:spTree>
    <p:extLst>
      <p:ext uri="{BB962C8B-B14F-4D97-AF65-F5344CB8AC3E}">
        <p14:creationId xmlns:p14="http://schemas.microsoft.com/office/powerpoint/2010/main" val="211448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B861-E3C5-491F-B9B3-C1D49E94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Common narrative elements of the epic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C8C1-3631-4D0A-82B0-C08255A02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Larger than life hero—of broad national or cultural significance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Presents important cultural or national values</a:t>
            </a:r>
          </a:p>
          <a:p>
            <a:pPr lvl="1"/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work serious in tone, generally with stylized, formal language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Larger than life obstacles/foes (the taller they stand . . . )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Pits good vs. evil . . . And good wins</a:t>
            </a:r>
            <a:b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Broad scope—spans much of Scandinavia over roughly six decades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10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Ebrima</vt:lpstr>
      <vt:lpstr>Office Theme</vt:lpstr>
      <vt:lpstr>Beowulf</vt:lpstr>
      <vt:lpstr>The pagan heroic code: its core elements</vt:lpstr>
      <vt:lpstr>The Christian and the pagan. . . .</vt:lpstr>
      <vt:lpstr>It’s all about the past</vt:lpstr>
      <vt:lpstr>Common narrative elements of the epic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Beowulf</dc:title>
  <dc:creator>Chip Rogers</dc:creator>
  <cp:lastModifiedBy>Chip Rogers</cp:lastModifiedBy>
  <cp:revision>1</cp:revision>
  <dcterms:created xsi:type="dcterms:W3CDTF">2019-01-21T19:32:03Z</dcterms:created>
  <dcterms:modified xsi:type="dcterms:W3CDTF">2019-01-21T20:42:13Z</dcterms:modified>
</cp:coreProperties>
</file>